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B5BA"/>
    <a:srgbClr val="8BB8CB"/>
    <a:srgbClr val="81B4B9"/>
    <a:srgbClr val="81B8B9"/>
    <a:srgbClr val="89BCBD"/>
    <a:srgbClr val="8CBAB6"/>
    <a:srgbClr val="76B5C4"/>
    <a:srgbClr val="73B9C7"/>
    <a:srgbClr val="77BCC3"/>
    <a:srgbClr val="7CBF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6" d="100"/>
        <a:sy n="5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overgram.co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EA8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447800"/>
            <a:ext cx="8991600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6381641" y="6519446"/>
            <a:ext cx="27623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Brought to you by </a:t>
            </a:r>
            <a:r>
              <a:rPr lang="en-US" sz="1600" dirty="0">
                <a:hlinkClick r:id="rId3"/>
              </a:rPr>
              <a:t>overgram.co</a:t>
            </a:r>
            <a:endParaRPr lang="en-US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69A70E-7B8A-487D-9A86-BA820012D3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86808"/>
            <a:ext cx="9144000" cy="40843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066800"/>
            <a:ext cx="9144000" cy="385010"/>
          </a:xfrm>
          <a:prstGeom prst="rect">
            <a:avLst/>
          </a:prstGeom>
          <a:solidFill>
            <a:srgbClr val="2D37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5319651"/>
            <a:ext cx="9144000" cy="381000"/>
          </a:xfrm>
          <a:prstGeom prst="rect">
            <a:avLst/>
          </a:prstGeom>
          <a:solidFill>
            <a:srgbClr val="2D37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9201" y="241279"/>
            <a:ext cx="6705600" cy="6375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84A8D9E-6FD6-4A24-80CC-C72AB442AA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87"/>
          <a:stretch/>
        </p:blipFill>
        <p:spPr>
          <a:xfrm>
            <a:off x="1219198" y="254351"/>
            <a:ext cx="6889755" cy="636237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B1E9162-D6EC-4523-B002-6C94070E2EC5}"/>
              </a:ext>
            </a:extLst>
          </p:cNvPr>
          <p:cNvSpPr/>
          <p:nvPr/>
        </p:nvSpPr>
        <p:spPr>
          <a:xfrm>
            <a:off x="3635896" y="4005064"/>
            <a:ext cx="2232248" cy="22322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Scan to see final result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EEB8827A-590D-4085-9E18-90AC626025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4437112"/>
            <a:ext cx="1656184" cy="1656184"/>
          </a:xfrm>
          <a:prstGeom prst="rect">
            <a:avLst/>
          </a:prstGeom>
          <a:ln w="28575">
            <a:noFill/>
          </a:ln>
        </p:spPr>
      </p:pic>
    </p:spTree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0944" y="339212"/>
            <a:ext cx="8395856" cy="2979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3505200"/>
            <a:ext cx="8229600" cy="23622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</a:rPr>
              <a:t>All copyrights of the images and all other elements used in this presentation are reserved with the original author.</a:t>
            </a:r>
          </a:p>
          <a:p>
            <a:pPr marL="0" indent="0" algn="ctr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CC2289-BF37-4D44-B9D3-29FAA603B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41"/>
          <a:stretch/>
        </p:blipFill>
        <p:spPr>
          <a:xfrm>
            <a:off x="90487" y="339212"/>
            <a:ext cx="8963025" cy="3200401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E95BDEA-0510-4BF5-8E1A-097BC8FB4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1138"/>
            <a:ext cx="9144000" cy="5015724"/>
          </a:xfrm>
          <a:prstGeom prst="rect">
            <a:avLst/>
          </a:prstGeom>
        </p:spPr>
      </p:pic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3F686019-3217-4AB3-BC37-A55AA04A4E9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288" y="4365104"/>
            <a:ext cx="879515" cy="85658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82121BC9-648C-4B12-B358-A8E491D841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1124744"/>
            <a:ext cx="1800200" cy="1296144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4B814D9-F57B-44B9-9D71-C11081D39D8A}"/>
              </a:ext>
            </a:extLst>
          </p:cNvPr>
          <p:cNvSpPr/>
          <p:nvPr/>
        </p:nvSpPr>
        <p:spPr>
          <a:xfrm>
            <a:off x="755576" y="732390"/>
            <a:ext cx="2376264" cy="1688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badi" panose="020B0604020104020204" pitchFamily="34" charset="0"/>
              </a:rPr>
              <a:t>Scan to see animation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1194C1-0712-493E-9362-E4FB33757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4012" y="456846"/>
            <a:ext cx="4392338" cy="25467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AD6CD4-D97E-4B52-97CB-F66529A4A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96719"/>
          <a:stretch/>
        </p:blipFill>
        <p:spPr>
          <a:xfrm flipH="1">
            <a:off x="8534342" y="456846"/>
            <a:ext cx="144016" cy="254674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CB2B34-3DB4-4BF1-BA8C-E2B6840D9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372" y="3188903"/>
            <a:ext cx="4246420" cy="272586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0C6A54A-0D63-4398-BFDC-D906694D7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1" y="2564904"/>
            <a:ext cx="4090771" cy="2731245"/>
          </a:xfrm>
          <a:prstGeom prst="rect">
            <a:avLst/>
          </a:prstGeom>
        </p:spPr>
      </p:pic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8B625883-0875-4C4D-A58D-03F191E2BE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196752"/>
            <a:ext cx="1098901" cy="1098901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A8C91F-847C-4EBD-A9CD-1FE6F6549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1348415"/>
            <a:ext cx="3903374" cy="41490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2590D1-7C3D-4251-BD10-0CB2DD6BF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103492"/>
            <a:ext cx="4371975" cy="6638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114639-F6AC-4A2A-8890-792052FBD2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278" r="22781" b="84743"/>
          <a:stretch/>
        </p:blipFill>
        <p:spPr>
          <a:xfrm flipH="1">
            <a:off x="467544" y="103492"/>
            <a:ext cx="216025" cy="1012868"/>
          </a:xfrm>
          <a:prstGeom prst="rect">
            <a:avLst/>
          </a:prstGeom>
        </p:spPr>
      </p:pic>
      <p:pic>
        <p:nvPicPr>
          <p:cNvPr id="5" name="Picture 4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E548C3B5-A53D-4163-9606-940008B0E6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4005064"/>
            <a:ext cx="1481167" cy="1360505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343A09-CC19-4D5E-90F0-2281E0E93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92" y="1988839"/>
            <a:ext cx="8823195" cy="330415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41292" y="1669737"/>
            <a:ext cx="4357549" cy="1125315"/>
          </a:xfrm>
          <a:prstGeom prst="rect">
            <a:avLst/>
          </a:prstGeom>
          <a:solidFill>
            <a:srgbClr val="2D372E"/>
          </a:solidFill>
          <a:ln>
            <a:solidFill>
              <a:srgbClr val="2D37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C7738E-038D-496D-B98C-D4DEDFB8C73B}"/>
              </a:ext>
            </a:extLst>
          </p:cNvPr>
          <p:cNvSpPr/>
          <p:nvPr/>
        </p:nvSpPr>
        <p:spPr>
          <a:xfrm>
            <a:off x="-7237312" y="4692868"/>
            <a:ext cx="4535353" cy="762000"/>
          </a:xfrm>
          <a:prstGeom prst="rect">
            <a:avLst/>
          </a:prstGeom>
          <a:solidFill>
            <a:srgbClr val="2D372E"/>
          </a:solidFill>
          <a:ln>
            <a:solidFill>
              <a:srgbClr val="2D37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923928" y="4365104"/>
            <a:ext cx="5197168" cy="1219200"/>
          </a:xfrm>
          <a:prstGeom prst="rect">
            <a:avLst/>
          </a:prstGeom>
          <a:solidFill>
            <a:srgbClr val="2D372E"/>
          </a:solidFill>
          <a:ln>
            <a:solidFill>
              <a:srgbClr val="2D37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/>
          <a:srcRect t="2617"/>
          <a:stretch/>
        </p:blipFill>
        <p:spPr bwMode="auto">
          <a:xfrm>
            <a:off x="455620" y="1128622"/>
            <a:ext cx="8232758" cy="46007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455622" y="1002462"/>
            <a:ext cx="3608378" cy="1019715"/>
          </a:xfrm>
          <a:prstGeom prst="rect">
            <a:avLst/>
          </a:prstGeom>
          <a:solidFill>
            <a:srgbClr val="84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4930D6-AB3F-48EF-8A32-0DC26A9EB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8985"/>
            <a:ext cx="9144000" cy="558003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5855538"/>
            <a:ext cx="9143999" cy="1002462"/>
          </a:xfrm>
          <a:prstGeom prst="rect">
            <a:avLst/>
          </a:prstGeom>
          <a:solidFill>
            <a:srgbClr val="F367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2" y="0"/>
            <a:ext cx="4139954" cy="1700808"/>
          </a:xfrm>
          <a:prstGeom prst="rect">
            <a:avLst/>
          </a:prstGeom>
          <a:solidFill>
            <a:srgbClr val="84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04E4AA-8345-4BE7-9B22-F052CF00FC5F}"/>
              </a:ext>
            </a:extLst>
          </p:cNvPr>
          <p:cNvSpPr/>
          <p:nvPr/>
        </p:nvSpPr>
        <p:spPr>
          <a:xfrm>
            <a:off x="4063999" y="0"/>
            <a:ext cx="5079999" cy="692696"/>
          </a:xfrm>
          <a:prstGeom prst="rect">
            <a:avLst/>
          </a:prstGeom>
          <a:solidFill>
            <a:srgbClr val="84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6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B76165-1FF7-454A-8EB0-B52F72F75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6502"/>
            <a:ext cx="9144000" cy="3804996"/>
          </a:xfrm>
          <a:prstGeom prst="rect">
            <a:avLst/>
          </a:prstGeom>
        </p:spPr>
      </p:pic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66D3E09-8780-454B-BAFB-B6A520085F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52" y="5445224"/>
            <a:ext cx="864096" cy="864096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B5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1723025"/>
            <a:ext cx="7772400" cy="3411952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4179347-0C78-4AD4-8918-39BED579F3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7" b="1"/>
          <a:stretch/>
        </p:blipFill>
        <p:spPr>
          <a:xfrm>
            <a:off x="197768" y="1528776"/>
            <a:ext cx="8748464" cy="3800447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/>
          <a:srcRect b="85518"/>
          <a:stretch/>
        </p:blipFill>
        <p:spPr bwMode="auto">
          <a:xfrm>
            <a:off x="1180632" y="615351"/>
            <a:ext cx="6782738" cy="8166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/>
          <a:srcRect t="14483"/>
          <a:stretch/>
        </p:blipFill>
        <p:spPr bwMode="auto">
          <a:xfrm>
            <a:off x="1180632" y="1578634"/>
            <a:ext cx="6782738" cy="4822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11AD34A-58FD-4FDE-B5D1-8DFCB8D6B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6662"/>
            <a:ext cx="9144000" cy="10266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572889-C9DD-4C1D-A184-ACA87A4689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"/>
          <a:stretch/>
        </p:blipFill>
        <p:spPr>
          <a:xfrm>
            <a:off x="1115616" y="1610674"/>
            <a:ext cx="6782737" cy="48994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426A69-F713-4B72-AFA3-AAF66B01A3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157" t="856" r="57658" b="81461"/>
          <a:stretch/>
        </p:blipFill>
        <p:spPr>
          <a:xfrm flipH="1">
            <a:off x="924216" y="1610674"/>
            <a:ext cx="216024" cy="873838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36</Words>
  <Application>Microsoft Office PowerPoint</Application>
  <PresentationFormat>On-screen Show (4:3)</PresentationFormat>
  <Paragraphs>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Abadi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Nikolay Nikolov</dc:creator>
  <cp:lastModifiedBy>Nikolay Nikolov</cp:lastModifiedBy>
  <cp:revision>3</cp:revision>
  <dcterms:created xsi:type="dcterms:W3CDTF">2020-05-29T13:06:56Z</dcterms:created>
  <dcterms:modified xsi:type="dcterms:W3CDTF">2020-05-29T14:09:14Z</dcterms:modified>
</cp:coreProperties>
</file>